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6858000" cy="9144000" type="screen4x3"/>
  <p:notesSz cx="6858000" cy="9144000"/>
  <p:defaultTextStyle>
    <a:defPPr rtl="0"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160" userDrawn="1">
          <p15:clr>
            <a:srgbClr val="A4A3A4"/>
          </p15:clr>
        </p15:guide>
        <p15:guide id="3" orient="horz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CAD3"/>
    <a:srgbClr val="1A1A1A"/>
    <a:srgbClr val="8BC8DA"/>
    <a:srgbClr val="54BFD0"/>
    <a:srgbClr val="59BACF"/>
    <a:srgbClr val="105A46"/>
    <a:srgbClr val="F58A1F"/>
    <a:srgbClr val="F2FFBD"/>
    <a:srgbClr val="E5FF79"/>
    <a:srgbClr val="44BC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89" autoAdjust="0"/>
  </p:normalViewPr>
  <p:slideViewPr>
    <p:cSldViewPr snapToGrid="0" showGuides="1">
      <p:cViewPr varScale="1">
        <p:scale>
          <a:sx n="57" d="100"/>
          <a:sy n="57" d="100"/>
        </p:scale>
        <p:origin x="1896" y="60"/>
      </p:cViewPr>
      <p:guideLst>
        <p:guide pos="2160"/>
        <p:guide orient="horz"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370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>
            <a:extLst>
              <a:ext uri="{FF2B5EF4-FFF2-40B4-BE49-F238E27FC236}">
                <a16:creationId xmlns:a16="http://schemas.microsoft.com/office/drawing/2014/main" id="{39859C61-C013-481D-9627-97B2628453A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3D4B4FD-8C9A-4957-8592-8FD2FBD4639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0035D73-29F1-47B5-9A6E-2D9A21C6A65D}" type="datetime1">
              <a:rPr lang="fr-FR" smtClean="0"/>
              <a:t>08/02/2024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77889FB-5092-40FE-B087-D23541905CC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A3F7178-237D-4569-92DB-1A35F8162F4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8E958FD-BD50-4982-BE3D-32265A1F0BD9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438199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13T09:08:34.770"/>
    </inkml:context>
    <inkml:brush xml:id="br0">
      <inkml:brushProperty name="width" value="0.025" units="cm"/>
      <inkml:brushProperty name="height" value="0.025" units="cm"/>
      <inkml:brushProperty name="color" value="#5B2D90"/>
    </inkml:brush>
  </inkml:definitions>
  <inkml:trace contextRef="#ctx0" brushRef="#br0">0 0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13T09:08:35.350"/>
    </inkml:context>
    <inkml:brush xml:id="br0">
      <inkml:brushProperty name="width" value="0.025" units="cm"/>
      <inkml:brushProperty name="height" value="0.025" units="cm"/>
      <inkml:brushProperty name="color" value="#5B2D90"/>
    </inkml:brush>
  </inkml:definitions>
  <inkml:trace contextRef="#ctx0" brushRef="#br0">0 1 24575,'0'0'-8191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0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02305DC-01C0-4DAA-8EA3-0A58B4715701}" type="datetime1">
              <a:rPr lang="fr-FR" noProof="0" smtClean="0"/>
              <a:t>08/02/2024</a:t>
            </a:fld>
            <a:endParaRPr lang="fr-FR" noProof="0" dirty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0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noProof="0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8136092-2EDF-47BF-99B1-B87430F95B70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6030565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svg"/><Relationship Id="rId21" Type="http://schemas.openxmlformats.org/officeDocument/2006/relationships/image" Target="../media/image20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5" Type="http://schemas.openxmlformats.org/officeDocument/2006/relationships/image" Target="../media/image24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24" Type="http://schemas.openxmlformats.org/officeDocument/2006/relationships/image" Target="../media/image23.pn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2.svg"/><Relationship Id="rId28" Type="http://schemas.openxmlformats.org/officeDocument/2006/relationships/customXml" Target="../ink/ink1.xml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svg"/><Relationship Id="rId30" Type="http://schemas.openxmlformats.org/officeDocument/2006/relationships/customXml" Target="../ink/ink2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20.svg"/><Relationship Id="rId18" Type="http://schemas.openxmlformats.org/officeDocument/2006/relationships/image" Target="../media/image25.png"/><Relationship Id="rId26" Type="http://schemas.openxmlformats.org/officeDocument/2006/relationships/image" Target="../media/image15.png"/><Relationship Id="rId3" Type="http://schemas.openxmlformats.org/officeDocument/2006/relationships/image" Target="../media/image10.svg"/><Relationship Id="rId21" Type="http://schemas.openxmlformats.org/officeDocument/2006/relationships/image" Target="../media/image33.svg"/><Relationship Id="rId7" Type="http://schemas.openxmlformats.org/officeDocument/2006/relationships/image" Target="../media/image29.svg"/><Relationship Id="rId12" Type="http://schemas.openxmlformats.org/officeDocument/2006/relationships/image" Target="../media/image19.png"/><Relationship Id="rId17" Type="http://schemas.openxmlformats.org/officeDocument/2006/relationships/image" Target="../media/image24.svg"/><Relationship Id="rId25" Type="http://schemas.openxmlformats.org/officeDocument/2006/relationships/image" Target="../media/image37.svg"/><Relationship Id="rId2" Type="http://schemas.openxmlformats.org/officeDocument/2006/relationships/image" Target="../media/image9.png"/><Relationship Id="rId16" Type="http://schemas.openxmlformats.org/officeDocument/2006/relationships/image" Target="../media/image23.png"/><Relationship Id="rId20" Type="http://schemas.openxmlformats.org/officeDocument/2006/relationships/image" Target="../media/image3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8.png"/><Relationship Id="rId11" Type="http://schemas.openxmlformats.org/officeDocument/2006/relationships/image" Target="../media/image18.svg"/><Relationship Id="rId24" Type="http://schemas.openxmlformats.org/officeDocument/2006/relationships/image" Target="../media/image36.png"/><Relationship Id="rId5" Type="http://schemas.openxmlformats.org/officeDocument/2006/relationships/image" Target="../media/image12.svg"/><Relationship Id="rId15" Type="http://schemas.openxmlformats.org/officeDocument/2006/relationships/image" Target="../media/image22.svg"/><Relationship Id="rId23" Type="http://schemas.openxmlformats.org/officeDocument/2006/relationships/image" Target="../media/image35.svg"/><Relationship Id="rId10" Type="http://schemas.openxmlformats.org/officeDocument/2006/relationships/image" Target="../media/image17.png"/><Relationship Id="rId19" Type="http://schemas.openxmlformats.org/officeDocument/2006/relationships/image" Target="../media/image26.svg"/><Relationship Id="rId4" Type="http://schemas.openxmlformats.org/officeDocument/2006/relationships/image" Target="../media/image11.png"/><Relationship Id="rId9" Type="http://schemas.openxmlformats.org/officeDocument/2006/relationships/image" Target="../media/image31.svg"/><Relationship Id="rId14" Type="http://schemas.openxmlformats.org/officeDocument/2006/relationships/image" Target="../media/image21.png"/><Relationship Id="rId22" Type="http://schemas.openxmlformats.org/officeDocument/2006/relationships/image" Target="../media/image34.png"/><Relationship Id="rId27" Type="http://schemas.openxmlformats.org/officeDocument/2006/relationships/image" Target="../media/image38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4.svg"/><Relationship Id="rId4" Type="http://schemas.openxmlformats.org/officeDocument/2006/relationships/image" Target="../media/image2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raphisme 65">
            <a:extLst>
              <a:ext uri="{FF2B5EF4-FFF2-40B4-BE49-F238E27FC236}">
                <a16:creationId xmlns:a16="http://schemas.microsoft.com/office/drawing/2014/main" id="{90B14DE5-DA3D-4674-BF58-3926C8A9DD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V="1">
            <a:off x="5123375" y="6751032"/>
            <a:ext cx="1483200" cy="2230211"/>
          </a:xfrm>
          <a:prstGeom prst="rect">
            <a:avLst/>
          </a:prstGeom>
        </p:spPr>
      </p:pic>
      <p:pic>
        <p:nvPicPr>
          <p:cNvPr id="67" name="Graphisme 66">
            <a:extLst>
              <a:ext uri="{FF2B5EF4-FFF2-40B4-BE49-F238E27FC236}">
                <a16:creationId xmlns:a16="http://schemas.microsoft.com/office/drawing/2014/main" id="{F519C58A-42C2-4EFF-90E4-9A2251618C3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V="1">
            <a:off x="3495279" y="6751033"/>
            <a:ext cx="1483200" cy="2230211"/>
          </a:xfrm>
          <a:prstGeom prst="rect">
            <a:avLst/>
          </a:prstGeom>
        </p:spPr>
      </p:pic>
      <p:pic>
        <p:nvPicPr>
          <p:cNvPr id="68" name="Graphisme 67">
            <a:extLst>
              <a:ext uri="{FF2B5EF4-FFF2-40B4-BE49-F238E27FC236}">
                <a16:creationId xmlns:a16="http://schemas.microsoft.com/office/drawing/2014/main" id="{82AA0ABF-C12D-46ED-83CE-47F37AC0A87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V="1">
            <a:off x="1867182" y="6751033"/>
            <a:ext cx="1483200" cy="2242902"/>
          </a:xfrm>
          <a:prstGeom prst="rect">
            <a:avLst/>
          </a:prstGeom>
        </p:spPr>
      </p:pic>
      <p:pic>
        <p:nvPicPr>
          <p:cNvPr id="69" name="Graphisme 68">
            <a:extLst>
              <a:ext uri="{FF2B5EF4-FFF2-40B4-BE49-F238E27FC236}">
                <a16:creationId xmlns:a16="http://schemas.microsoft.com/office/drawing/2014/main" id="{9E510651-FA50-4A92-BA3E-CE76CFE11AB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V="1">
            <a:off x="239085" y="6751032"/>
            <a:ext cx="1483200" cy="2242903"/>
          </a:xfrm>
          <a:prstGeom prst="rect">
            <a:avLst/>
          </a:prstGeom>
        </p:spPr>
      </p:pic>
      <p:pic>
        <p:nvPicPr>
          <p:cNvPr id="60" name="Graphisme 59">
            <a:extLst>
              <a:ext uri="{FF2B5EF4-FFF2-40B4-BE49-F238E27FC236}">
                <a16:creationId xmlns:a16="http://schemas.microsoft.com/office/drawing/2014/main" id="{F6C9B6F4-3A93-4DCA-A42A-46222720EF98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26322" y="1250880"/>
            <a:ext cx="1483200" cy="2242903"/>
          </a:xfrm>
          <a:prstGeom prst="rect">
            <a:avLst/>
          </a:prstGeom>
        </p:spPr>
      </p:pic>
      <p:pic>
        <p:nvPicPr>
          <p:cNvPr id="58" name="Graphisme 57">
            <a:extLst>
              <a:ext uri="{FF2B5EF4-FFF2-40B4-BE49-F238E27FC236}">
                <a16:creationId xmlns:a16="http://schemas.microsoft.com/office/drawing/2014/main" id="{7FB68798-4EF5-491D-BDC4-288D15D2E318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498226" y="1250880"/>
            <a:ext cx="1483200" cy="2242903"/>
          </a:xfrm>
          <a:prstGeom prst="rect">
            <a:avLst/>
          </a:prstGeom>
        </p:spPr>
      </p:pic>
      <p:pic>
        <p:nvPicPr>
          <p:cNvPr id="55" name="Graphisme 54">
            <a:extLst>
              <a:ext uri="{FF2B5EF4-FFF2-40B4-BE49-F238E27FC236}">
                <a16:creationId xmlns:a16="http://schemas.microsoft.com/office/drawing/2014/main" id="{B4E84C11-C343-4347-A2E3-0B7555BB642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870129" y="1250880"/>
            <a:ext cx="1483200" cy="2242903"/>
          </a:xfrm>
          <a:prstGeom prst="rect">
            <a:avLst/>
          </a:prstGeom>
        </p:spPr>
      </p:pic>
      <p:pic>
        <p:nvPicPr>
          <p:cNvPr id="53" name="Graphisme 52">
            <a:extLst>
              <a:ext uri="{FF2B5EF4-FFF2-40B4-BE49-F238E27FC236}">
                <a16:creationId xmlns:a16="http://schemas.microsoft.com/office/drawing/2014/main" id="{D4AA3417-388D-4F52-A85A-B359D84DCD79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42032" y="1250880"/>
            <a:ext cx="1483200" cy="2242903"/>
          </a:xfrm>
          <a:prstGeom prst="rect">
            <a:avLst/>
          </a:prstGeom>
        </p:spPr>
      </p:pic>
      <p:pic>
        <p:nvPicPr>
          <p:cNvPr id="13" name="Graphisme 12">
            <a:extLst>
              <a:ext uri="{FF2B5EF4-FFF2-40B4-BE49-F238E27FC236}">
                <a16:creationId xmlns:a16="http://schemas.microsoft.com/office/drawing/2014/main" id="{D8D41EC6-1A3C-43A4-A1A5-C4D0F47ADF66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2084832" y="3763929"/>
            <a:ext cx="2688336" cy="2688336"/>
          </a:xfrm>
          <a:prstGeom prst="rect">
            <a:avLst/>
          </a:prstGeom>
        </p:spPr>
      </p:pic>
      <p:pic>
        <p:nvPicPr>
          <p:cNvPr id="56" name="Graphisme 55">
            <a:extLst>
              <a:ext uri="{FF2B5EF4-FFF2-40B4-BE49-F238E27FC236}">
                <a16:creationId xmlns:a16="http://schemas.microsoft.com/office/drawing/2014/main" id="{56C7FDEA-6D60-408B-BB92-E0FB7E8FAE5B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2221200" y="3907603"/>
            <a:ext cx="2415600" cy="2415600"/>
          </a:xfrm>
          <a:prstGeom prst="rect">
            <a:avLst/>
          </a:prstGeom>
        </p:spPr>
      </p:pic>
      <p:pic>
        <p:nvPicPr>
          <p:cNvPr id="3" name="Graphisme 2">
            <a:extLst>
              <a:ext uri="{FF2B5EF4-FFF2-40B4-BE49-F238E27FC236}">
                <a16:creationId xmlns:a16="http://schemas.microsoft.com/office/drawing/2014/main" id="{3643133D-031F-4AB9-8E35-810217F817BA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248477" y="251678"/>
            <a:ext cx="6361045" cy="877824"/>
          </a:xfrm>
          <a:prstGeom prst="rect">
            <a:avLst/>
          </a:prstGeom>
        </p:spPr>
      </p:pic>
      <p:pic>
        <p:nvPicPr>
          <p:cNvPr id="5" name="Graphisme 4">
            <a:extLst>
              <a:ext uri="{FF2B5EF4-FFF2-40B4-BE49-F238E27FC236}">
                <a16:creationId xmlns:a16="http://schemas.microsoft.com/office/drawing/2014/main" id="{CAD03BDB-FEE2-49F5-A811-E7AE127D7B18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1175604" y="251678"/>
            <a:ext cx="38013" cy="886968"/>
          </a:xfrm>
          <a:prstGeom prst="rect">
            <a:avLst/>
          </a:prstGeom>
        </p:spPr>
      </p:pic>
      <p:pic>
        <p:nvPicPr>
          <p:cNvPr id="70" name="Graphisme 69">
            <a:extLst>
              <a:ext uri="{FF2B5EF4-FFF2-40B4-BE49-F238E27FC236}">
                <a16:creationId xmlns:a16="http://schemas.microsoft.com/office/drawing/2014/main" id="{3EB0F26B-EF67-45AE-B9D7-F16CE8D76004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253048" y="1984242"/>
            <a:ext cx="1472184" cy="12691"/>
          </a:xfrm>
          <a:prstGeom prst="rect">
            <a:avLst/>
          </a:prstGeom>
        </p:spPr>
      </p:pic>
      <p:pic>
        <p:nvPicPr>
          <p:cNvPr id="72" name="Graphisme 71">
            <a:extLst>
              <a:ext uri="{FF2B5EF4-FFF2-40B4-BE49-F238E27FC236}">
                <a16:creationId xmlns:a16="http://schemas.microsoft.com/office/drawing/2014/main" id="{47995016-D4D8-4808-8CD3-32F79B0239A5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1883210" y="1999722"/>
            <a:ext cx="1472184" cy="12691"/>
          </a:xfrm>
          <a:prstGeom prst="rect">
            <a:avLst/>
          </a:prstGeom>
        </p:spPr>
      </p:pic>
      <p:pic>
        <p:nvPicPr>
          <p:cNvPr id="73" name="Graphisme 72">
            <a:extLst>
              <a:ext uri="{FF2B5EF4-FFF2-40B4-BE49-F238E27FC236}">
                <a16:creationId xmlns:a16="http://schemas.microsoft.com/office/drawing/2014/main" id="{EE35787E-99B0-40C6-9105-C83783287C85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3508800" y="1999722"/>
            <a:ext cx="1472184" cy="12691"/>
          </a:xfrm>
          <a:prstGeom prst="rect">
            <a:avLst/>
          </a:prstGeom>
        </p:spPr>
      </p:pic>
      <p:pic>
        <p:nvPicPr>
          <p:cNvPr id="74" name="Graphisme 73">
            <a:extLst>
              <a:ext uri="{FF2B5EF4-FFF2-40B4-BE49-F238E27FC236}">
                <a16:creationId xmlns:a16="http://schemas.microsoft.com/office/drawing/2014/main" id="{54E4CDFC-F54D-4B24-A397-95EED4412D74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5134391" y="1999722"/>
            <a:ext cx="1472184" cy="12691"/>
          </a:xfrm>
          <a:prstGeom prst="rect">
            <a:avLst/>
          </a:prstGeom>
        </p:spPr>
      </p:pic>
      <p:pic>
        <p:nvPicPr>
          <p:cNvPr id="76" name="Graphisme 75">
            <a:extLst>
              <a:ext uri="{FF2B5EF4-FFF2-40B4-BE49-F238E27FC236}">
                <a16:creationId xmlns:a16="http://schemas.microsoft.com/office/drawing/2014/main" id="{2C796C20-C435-47D1-A39F-36774906D447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259492" y="8183313"/>
            <a:ext cx="1472184" cy="12691"/>
          </a:xfrm>
          <a:prstGeom prst="rect">
            <a:avLst/>
          </a:prstGeom>
        </p:spPr>
      </p:pic>
      <p:pic>
        <p:nvPicPr>
          <p:cNvPr id="77" name="Graphisme 76">
            <a:extLst>
              <a:ext uri="{FF2B5EF4-FFF2-40B4-BE49-F238E27FC236}">
                <a16:creationId xmlns:a16="http://schemas.microsoft.com/office/drawing/2014/main" id="{CC37E82C-07E7-4BD1-87B9-433A58C888EF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1884458" y="8183313"/>
            <a:ext cx="1472184" cy="12691"/>
          </a:xfrm>
          <a:prstGeom prst="rect">
            <a:avLst/>
          </a:prstGeom>
        </p:spPr>
      </p:pic>
      <p:pic>
        <p:nvPicPr>
          <p:cNvPr id="78" name="Graphisme 77">
            <a:extLst>
              <a:ext uri="{FF2B5EF4-FFF2-40B4-BE49-F238E27FC236}">
                <a16:creationId xmlns:a16="http://schemas.microsoft.com/office/drawing/2014/main" id="{84AEA474-6D1D-4F34-A07A-9A080818AFFD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3509424" y="8183313"/>
            <a:ext cx="1472184" cy="12691"/>
          </a:xfrm>
          <a:prstGeom prst="rect">
            <a:avLst/>
          </a:prstGeom>
        </p:spPr>
      </p:pic>
      <p:pic>
        <p:nvPicPr>
          <p:cNvPr id="79" name="Graphisme 78">
            <a:extLst>
              <a:ext uri="{FF2B5EF4-FFF2-40B4-BE49-F238E27FC236}">
                <a16:creationId xmlns:a16="http://schemas.microsoft.com/office/drawing/2014/main" id="{D5CF3E23-E5D2-4FB2-B1D6-C5C92BC809F7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5134391" y="8183313"/>
            <a:ext cx="1472184" cy="12691"/>
          </a:xfrm>
          <a:prstGeom prst="rect">
            <a:avLst/>
          </a:prstGeom>
        </p:spPr>
      </p:pic>
      <p:sp>
        <p:nvSpPr>
          <p:cNvPr id="83" name="Titre 82">
            <a:extLst>
              <a:ext uri="{FF2B5EF4-FFF2-40B4-BE49-F238E27FC236}">
                <a16:creationId xmlns:a16="http://schemas.microsoft.com/office/drawing/2014/main" id="{B5AE010A-EACD-440E-AC17-9004D712CB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96907" y="278293"/>
            <a:ext cx="5191768" cy="889458"/>
          </a:xfrm>
        </p:spPr>
        <p:txBody>
          <a:bodyPr lIns="0" tIns="0" rIns="0" bIns="0" rtlCol="0">
            <a:noAutofit/>
          </a:bodyPr>
          <a:lstStyle>
            <a:lvl1pPr>
              <a:defRPr sz="2600" b="1">
                <a:solidFill>
                  <a:srgbClr val="105A46"/>
                </a:solidFill>
              </a:defRPr>
            </a:lvl1pPr>
          </a:lstStyle>
          <a:p>
            <a:pPr rtl="0"/>
            <a:r>
              <a:rPr lang="fr-FR" noProof="0" dirty="0"/>
              <a:t>RÉALISER DES ÉCONOMIES</a:t>
            </a:r>
          </a:p>
        </p:txBody>
      </p:sp>
      <p:sp>
        <p:nvSpPr>
          <p:cNvPr id="86" name="Espace réservé du texte 85">
            <a:extLst>
              <a:ext uri="{FF2B5EF4-FFF2-40B4-BE49-F238E27FC236}">
                <a16:creationId xmlns:a16="http://schemas.microsoft.com/office/drawing/2014/main" id="{0AD73A12-94F1-4703-97C7-FD47449AAA8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8209" y="1412514"/>
            <a:ext cx="1174750" cy="633887"/>
          </a:xfrm>
        </p:spPr>
        <p:txBody>
          <a:bodyPr lIns="0" tIns="0" rIns="0" bIns="0" rtlCol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87" name="Espace réservé du texte 85">
            <a:extLst>
              <a:ext uri="{FF2B5EF4-FFF2-40B4-BE49-F238E27FC236}">
                <a16:creationId xmlns:a16="http://schemas.microsoft.com/office/drawing/2014/main" id="{7B4ECFC7-29BF-4BDC-BB76-B9AF9F9359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89550" y="1412514"/>
            <a:ext cx="1174750" cy="633887"/>
          </a:xfrm>
        </p:spPr>
        <p:txBody>
          <a:bodyPr lIns="0" tIns="0" rIns="0" bIns="0" rtlCol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88" name="Espace réservé du texte 85">
            <a:extLst>
              <a:ext uri="{FF2B5EF4-FFF2-40B4-BE49-F238E27FC236}">
                <a16:creationId xmlns:a16="http://schemas.microsoft.com/office/drawing/2014/main" id="{EFB943BD-1D3A-4EE2-A63D-3C5C2B531EA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035323" y="1412514"/>
            <a:ext cx="1174750" cy="633887"/>
          </a:xfrm>
        </p:spPr>
        <p:txBody>
          <a:bodyPr lIns="0" tIns="0" rIns="0" bIns="0" rtlCol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89" name="Espace réservé du texte 85">
            <a:extLst>
              <a:ext uri="{FF2B5EF4-FFF2-40B4-BE49-F238E27FC236}">
                <a16:creationId xmlns:a16="http://schemas.microsoft.com/office/drawing/2014/main" id="{323428F7-951E-4CF8-8B74-3ECD1B3BCD8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62437" y="1412514"/>
            <a:ext cx="1174750" cy="633887"/>
          </a:xfrm>
        </p:spPr>
        <p:txBody>
          <a:bodyPr lIns="0" tIns="0" rIns="0" bIns="0" rtlCol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90" name="Espace réservé du texte 85">
            <a:extLst>
              <a:ext uri="{FF2B5EF4-FFF2-40B4-BE49-F238E27FC236}">
                <a16:creationId xmlns:a16="http://schemas.microsoft.com/office/drawing/2014/main" id="{B2E76416-7D8D-4677-8085-9B92E21A87C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8209" y="8200238"/>
            <a:ext cx="1174750" cy="633600"/>
          </a:xfrm>
        </p:spPr>
        <p:txBody>
          <a:bodyPr lIns="0" tIns="0" rIns="0" bIns="0" rtlCol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91" name="Espace réservé du texte 85">
            <a:extLst>
              <a:ext uri="{FF2B5EF4-FFF2-40B4-BE49-F238E27FC236}">
                <a16:creationId xmlns:a16="http://schemas.microsoft.com/office/drawing/2014/main" id="{6A62EDE6-A234-48FA-845B-EF410E9C549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289550" y="8200238"/>
            <a:ext cx="1174750" cy="633600"/>
          </a:xfrm>
        </p:spPr>
        <p:txBody>
          <a:bodyPr lIns="0" tIns="0" rIns="0" bIns="0" rtlCol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92" name="Espace réservé du texte 85">
            <a:extLst>
              <a:ext uri="{FF2B5EF4-FFF2-40B4-BE49-F238E27FC236}">
                <a16:creationId xmlns:a16="http://schemas.microsoft.com/office/drawing/2014/main" id="{E1DD0CE4-601F-414D-8E56-61DA84EB7DC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035323" y="8200238"/>
            <a:ext cx="1174750" cy="633600"/>
          </a:xfrm>
        </p:spPr>
        <p:txBody>
          <a:bodyPr lIns="0" tIns="0" rIns="0" bIns="0" rtlCol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93" name="Espace réservé du texte 85">
            <a:extLst>
              <a:ext uri="{FF2B5EF4-FFF2-40B4-BE49-F238E27FC236}">
                <a16:creationId xmlns:a16="http://schemas.microsoft.com/office/drawing/2014/main" id="{BC27ED56-2E02-4ABC-A4FB-BCFC447DEFD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62437" y="8200238"/>
            <a:ext cx="1174750" cy="633600"/>
          </a:xfrm>
        </p:spPr>
        <p:txBody>
          <a:bodyPr lIns="0" tIns="0" rIns="0" bIns="0" rtlCol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94" name="Espace réservé du texte 85">
            <a:extLst>
              <a:ext uri="{FF2B5EF4-FFF2-40B4-BE49-F238E27FC236}">
                <a16:creationId xmlns:a16="http://schemas.microsoft.com/office/drawing/2014/main" id="{73A5BBB8-A715-40B2-9039-A2FFED2EDAD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48473" y="2100758"/>
            <a:ext cx="1483200" cy="4160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1300" b="1">
                <a:solidFill>
                  <a:schemeClr val="accent2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dirty="0"/>
              <a:t>ALIMENTATION</a:t>
            </a:r>
          </a:p>
        </p:txBody>
      </p:sp>
      <p:sp>
        <p:nvSpPr>
          <p:cNvPr id="95" name="Espace réservé du texte 85">
            <a:extLst>
              <a:ext uri="{FF2B5EF4-FFF2-40B4-BE49-F238E27FC236}">
                <a16:creationId xmlns:a16="http://schemas.microsoft.com/office/drawing/2014/main" id="{A7434300-ECE1-491F-B604-D20F99F4B74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29814" y="2100758"/>
            <a:ext cx="1483200" cy="4160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1300" b="1">
                <a:solidFill>
                  <a:schemeClr val="accent5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/>
              <a:t>SANTÉ</a:t>
            </a:r>
          </a:p>
        </p:txBody>
      </p:sp>
      <p:sp>
        <p:nvSpPr>
          <p:cNvPr id="96" name="Espace réservé du texte 85">
            <a:extLst>
              <a:ext uri="{FF2B5EF4-FFF2-40B4-BE49-F238E27FC236}">
                <a16:creationId xmlns:a16="http://schemas.microsoft.com/office/drawing/2014/main" id="{313E782D-6914-4FCB-9365-C17D54EC564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875587" y="2100758"/>
            <a:ext cx="1483200" cy="4160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1300" b="1">
                <a:solidFill>
                  <a:schemeClr val="accent3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/>
              <a:t>VOITURE</a:t>
            </a:r>
          </a:p>
        </p:txBody>
      </p:sp>
      <p:sp>
        <p:nvSpPr>
          <p:cNvPr id="97" name="Espace réservé du texte 85">
            <a:extLst>
              <a:ext uri="{FF2B5EF4-FFF2-40B4-BE49-F238E27FC236}">
                <a16:creationId xmlns:a16="http://schemas.microsoft.com/office/drawing/2014/main" id="{7E1859DC-708F-42EE-A251-AC9E306F586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502701" y="2100758"/>
            <a:ext cx="1483200" cy="4160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1300" b="1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/>
              <a:t>MAISON</a:t>
            </a:r>
          </a:p>
        </p:txBody>
      </p:sp>
      <p:sp>
        <p:nvSpPr>
          <p:cNvPr id="98" name="Espace réservé du texte 85">
            <a:extLst>
              <a:ext uri="{FF2B5EF4-FFF2-40B4-BE49-F238E27FC236}">
                <a16:creationId xmlns:a16="http://schemas.microsoft.com/office/drawing/2014/main" id="{9997C069-92D8-49B8-B0C5-F6218F5EAA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48473" y="7731933"/>
            <a:ext cx="1477445" cy="4160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1300" b="1">
                <a:solidFill>
                  <a:schemeClr val="accent6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/>
              <a:t>TÉLÉPHONE</a:t>
            </a:r>
          </a:p>
        </p:txBody>
      </p:sp>
      <p:sp>
        <p:nvSpPr>
          <p:cNvPr id="99" name="Espace réservé du texte 85">
            <a:extLst>
              <a:ext uri="{FF2B5EF4-FFF2-40B4-BE49-F238E27FC236}">
                <a16:creationId xmlns:a16="http://schemas.microsoft.com/office/drawing/2014/main" id="{97C4DC24-F704-41E4-89E3-9CAE2B89418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129814" y="7731933"/>
            <a:ext cx="1483200" cy="4160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1300" b="1">
                <a:solidFill>
                  <a:schemeClr val="bg2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/>
              <a:t>ACHATS</a:t>
            </a:r>
          </a:p>
        </p:txBody>
      </p:sp>
      <p:sp>
        <p:nvSpPr>
          <p:cNvPr id="100" name="Espace réservé du texte 85">
            <a:extLst>
              <a:ext uri="{FF2B5EF4-FFF2-40B4-BE49-F238E27FC236}">
                <a16:creationId xmlns:a16="http://schemas.microsoft.com/office/drawing/2014/main" id="{12183DE9-8DA4-4F5F-B7F0-8AD42E8696D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869606" y="7731933"/>
            <a:ext cx="1483200" cy="4160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1300" b="1">
                <a:solidFill>
                  <a:schemeClr val="tx2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/>
              <a:t>CRÉDITS</a:t>
            </a:r>
          </a:p>
        </p:txBody>
      </p:sp>
      <p:sp>
        <p:nvSpPr>
          <p:cNvPr id="101" name="Espace réservé du texte 85">
            <a:extLst>
              <a:ext uri="{FF2B5EF4-FFF2-40B4-BE49-F238E27FC236}">
                <a16:creationId xmlns:a16="http://schemas.microsoft.com/office/drawing/2014/main" id="{EEBCEA7E-7C4E-4A62-ACA4-F1D7BEDBBE1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496491" y="7731933"/>
            <a:ext cx="1483200" cy="4160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1300" b="1">
                <a:solidFill>
                  <a:schemeClr val="tx1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/>
              <a:t>IMPÔTS</a:t>
            </a:r>
          </a:p>
        </p:txBody>
      </p:sp>
      <p:sp>
        <p:nvSpPr>
          <p:cNvPr id="107" name="Espace réservé du texte 85">
            <a:extLst>
              <a:ext uri="{FF2B5EF4-FFF2-40B4-BE49-F238E27FC236}">
                <a16:creationId xmlns:a16="http://schemas.microsoft.com/office/drawing/2014/main" id="{87B2A277-9AB7-40AD-A27E-3FE3EF51FAB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635682" y="5262498"/>
            <a:ext cx="1586637" cy="6336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108" name="Espace réservé du texte 85">
            <a:extLst>
              <a:ext uri="{FF2B5EF4-FFF2-40B4-BE49-F238E27FC236}">
                <a16:creationId xmlns:a16="http://schemas.microsoft.com/office/drawing/2014/main" id="{4498D6A6-0661-4FA5-BECE-0C362D1D4C2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506456" y="4963730"/>
            <a:ext cx="1845089" cy="299064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1300" b="1">
                <a:solidFill>
                  <a:srgbClr val="105A46"/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/>
              <a:t>VOTRE ÉPARGNE</a:t>
            </a:r>
          </a:p>
        </p:txBody>
      </p:sp>
      <p:sp>
        <p:nvSpPr>
          <p:cNvPr id="110" name="Espace réservé d’image 109">
            <a:extLst>
              <a:ext uri="{FF2B5EF4-FFF2-40B4-BE49-F238E27FC236}">
                <a16:creationId xmlns:a16="http://schemas.microsoft.com/office/drawing/2014/main" id="{06083CEF-ECD1-4365-AB24-1D824EFEB0FC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639222" y="2471218"/>
            <a:ext cx="766763" cy="76676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pPr rtl="0"/>
            <a:r>
              <a:rPr lang="fr-FR" noProof="0" dirty="0"/>
              <a:t>Cliquez sur l’icône pour ajouter une image</a:t>
            </a:r>
          </a:p>
        </p:txBody>
      </p:sp>
      <p:sp>
        <p:nvSpPr>
          <p:cNvPr id="111" name="Espace réservé d’image 109">
            <a:extLst>
              <a:ext uri="{FF2B5EF4-FFF2-40B4-BE49-F238E27FC236}">
                <a16:creationId xmlns:a16="http://schemas.microsoft.com/office/drawing/2014/main" id="{85018C4A-F08C-4F16-B90A-46776FF3E45B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2257329" y="2471218"/>
            <a:ext cx="766763" cy="76676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pPr rtl="0"/>
            <a:r>
              <a:rPr lang="fr-FR" noProof="0" dirty="0"/>
              <a:t>Cliquez sur l’icône pour ajouter une image</a:t>
            </a:r>
          </a:p>
        </p:txBody>
      </p:sp>
      <p:sp>
        <p:nvSpPr>
          <p:cNvPr id="112" name="Espace réservé d’image 109">
            <a:extLst>
              <a:ext uri="{FF2B5EF4-FFF2-40B4-BE49-F238E27FC236}">
                <a16:creationId xmlns:a16="http://schemas.microsoft.com/office/drawing/2014/main" id="{B84B31EE-1F0D-4395-95C9-C9868F843191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3875436" y="2471218"/>
            <a:ext cx="766763" cy="76676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pPr rtl="0"/>
            <a:r>
              <a:rPr lang="fr-FR" noProof="0" dirty="0"/>
              <a:t>Cliquez sur l’icône pour ajouter une image</a:t>
            </a:r>
          </a:p>
        </p:txBody>
      </p:sp>
      <p:sp>
        <p:nvSpPr>
          <p:cNvPr id="113" name="Espace réservé d’image 109">
            <a:extLst>
              <a:ext uri="{FF2B5EF4-FFF2-40B4-BE49-F238E27FC236}">
                <a16:creationId xmlns:a16="http://schemas.microsoft.com/office/drawing/2014/main" id="{2DB88BB7-5150-4EFE-B70B-25624E357735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5493543" y="2471218"/>
            <a:ext cx="766763" cy="76676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pPr rtl="0"/>
            <a:r>
              <a:rPr lang="fr-FR" noProof="0" dirty="0"/>
              <a:t>Cliquez sur l’icône pour ajouter une image</a:t>
            </a:r>
          </a:p>
        </p:txBody>
      </p:sp>
      <p:sp>
        <p:nvSpPr>
          <p:cNvPr id="114" name="Espace réservé d’image 109">
            <a:extLst>
              <a:ext uri="{FF2B5EF4-FFF2-40B4-BE49-F238E27FC236}">
                <a16:creationId xmlns:a16="http://schemas.microsoft.com/office/drawing/2014/main" id="{9E569632-68D6-4361-A151-463135D4D907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639222" y="6978776"/>
            <a:ext cx="766763" cy="76676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pPr rtl="0"/>
            <a:r>
              <a:rPr lang="fr-FR" noProof="0" dirty="0"/>
              <a:t>Cliquez sur l’icône pour ajouter une image</a:t>
            </a:r>
          </a:p>
        </p:txBody>
      </p:sp>
      <p:sp>
        <p:nvSpPr>
          <p:cNvPr id="115" name="Espace réservé d’image 109">
            <a:extLst>
              <a:ext uri="{FF2B5EF4-FFF2-40B4-BE49-F238E27FC236}">
                <a16:creationId xmlns:a16="http://schemas.microsoft.com/office/drawing/2014/main" id="{134D31B6-DB70-45DB-8B41-2452E78771D9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2257329" y="6978776"/>
            <a:ext cx="766763" cy="76676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pPr rtl="0"/>
            <a:r>
              <a:rPr lang="fr-FR" noProof="0" dirty="0"/>
              <a:t>Cliquez sur l’icône pour ajouter une image</a:t>
            </a:r>
          </a:p>
        </p:txBody>
      </p:sp>
      <p:sp>
        <p:nvSpPr>
          <p:cNvPr id="116" name="Espace réservé d’image 109">
            <a:extLst>
              <a:ext uri="{FF2B5EF4-FFF2-40B4-BE49-F238E27FC236}">
                <a16:creationId xmlns:a16="http://schemas.microsoft.com/office/drawing/2014/main" id="{1876A071-8A78-485C-B7B6-BE2DA1B6BC4D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3875436" y="6978776"/>
            <a:ext cx="766763" cy="76676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pPr rtl="0"/>
            <a:r>
              <a:rPr lang="fr-FR" noProof="0" dirty="0"/>
              <a:t>Cliquez sur l’icône pour ajouter une image</a:t>
            </a:r>
          </a:p>
        </p:txBody>
      </p:sp>
      <p:sp>
        <p:nvSpPr>
          <p:cNvPr id="117" name="Espace réservé d’image 109">
            <a:extLst>
              <a:ext uri="{FF2B5EF4-FFF2-40B4-BE49-F238E27FC236}">
                <a16:creationId xmlns:a16="http://schemas.microsoft.com/office/drawing/2014/main" id="{DDE92D22-D301-4319-9160-33D66BFE4365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5493543" y="6978776"/>
            <a:ext cx="766763" cy="76676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pPr rtl="0"/>
            <a:r>
              <a:rPr lang="fr-FR" noProof="0" dirty="0"/>
              <a:t>Cliquez sur l’icône pour ajouter une image</a:t>
            </a:r>
          </a:p>
        </p:txBody>
      </p:sp>
      <p:sp>
        <p:nvSpPr>
          <p:cNvPr id="124" name="Espace réservé du texte 85">
            <a:extLst>
              <a:ext uri="{FF2B5EF4-FFF2-40B4-BE49-F238E27FC236}">
                <a16:creationId xmlns:a16="http://schemas.microsoft.com/office/drawing/2014/main" id="{A40A1A0C-6733-452E-8FCB-D325D91C7CB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 rot="16200000">
            <a:off x="343575" y="317244"/>
            <a:ext cx="813983" cy="746691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lang="en-US" sz="1400" b="1" kern="1200" dirty="0" smtClean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dirty="0"/>
              <a:t>COMMENT FAIRE</a:t>
            </a:r>
            <a:br>
              <a:rPr lang="fr-FR" noProof="0" dirty="0"/>
            </a:br>
            <a:r>
              <a:rPr lang="fr-FR" noProof="0" dirty="0"/>
              <a:t>POUR</a:t>
            </a:r>
          </a:p>
        </p:txBody>
      </p:sp>
      <p:sp>
        <p:nvSpPr>
          <p:cNvPr id="125" name="Espace réservé d’image 109">
            <a:extLst>
              <a:ext uri="{FF2B5EF4-FFF2-40B4-BE49-F238E27FC236}">
                <a16:creationId xmlns:a16="http://schemas.microsoft.com/office/drawing/2014/main" id="{508071EB-230E-46A4-80EF-3A63549DF028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3045619" y="4138051"/>
            <a:ext cx="766763" cy="76676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pPr rtl="0"/>
            <a:r>
              <a:rPr lang="fr-FR" noProof="0" dirty="0"/>
              <a:t>Cliquez sur l’icône pour ajouter une image</a:t>
            </a:r>
          </a:p>
        </p:txBody>
      </p: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AF7F5A84-D923-8779-E98D-776150AC0C9B}"/>
              </a:ext>
            </a:extLst>
          </p:cNvPr>
          <p:cNvGrpSpPr/>
          <p:nvPr/>
        </p:nvGrpSpPr>
        <p:grpSpPr>
          <a:xfrm>
            <a:off x="1526174" y="3579748"/>
            <a:ext cx="360" cy="15840"/>
            <a:chOff x="1526174" y="3579748"/>
            <a:chExt cx="360" cy="15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14" name="Encre 13">
                  <a:extLst>
                    <a:ext uri="{FF2B5EF4-FFF2-40B4-BE49-F238E27FC236}">
                      <a16:creationId xmlns:a16="http://schemas.microsoft.com/office/drawing/2014/main" id="{5815D8AD-3530-4994-5E4E-58EB53481823}"/>
                    </a:ext>
                  </a:extLst>
                </p14:cNvPr>
                <p14:cNvContentPartPr/>
                <p14:nvPr userDrawn="1"/>
              </p14:nvContentPartPr>
              <p14:xfrm>
                <a:off x="1526174" y="3595228"/>
                <a:ext cx="360" cy="360"/>
              </p14:xfrm>
            </p:contentPart>
          </mc:Choice>
          <mc:Fallback xmlns="">
            <p:pic>
              <p:nvPicPr>
                <p:cNvPr id="14" name="Encre 13">
                  <a:extLst>
                    <a:ext uri="{FF2B5EF4-FFF2-40B4-BE49-F238E27FC236}">
                      <a16:creationId xmlns:a16="http://schemas.microsoft.com/office/drawing/2014/main" id="{5815D8AD-3530-4994-5E4E-58EB53481823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1521854" y="3590908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15" name="Encre 14">
                  <a:extLst>
                    <a:ext uri="{FF2B5EF4-FFF2-40B4-BE49-F238E27FC236}">
                      <a16:creationId xmlns:a16="http://schemas.microsoft.com/office/drawing/2014/main" id="{63491FBA-330E-5F87-280C-CA5714C6D926}"/>
                    </a:ext>
                  </a:extLst>
                </p14:cNvPr>
                <p14:cNvContentPartPr/>
                <p14:nvPr userDrawn="1"/>
              </p14:nvContentPartPr>
              <p14:xfrm>
                <a:off x="1526174" y="3579748"/>
                <a:ext cx="360" cy="360"/>
              </p14:xfrm>
            </p:contentPart>
          </mc:Choice>
          <mc:Fallback xmlns="">
            <p:pic>
              <p:nvPicPr>
                <p:cNvPr id="15" name="Encre 14">
                  <a:extLst>
                    <a:ext uri="{FF2B5EF4-FFF2-40B4-BE49-F238E27FC236}">
                      <a16:creationId xmlns:a16="http://schemas.microsoft.com/office/drawing/2014/main" id="{63491FBA-330E-5F87-280C-CA5714C6D926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1521854" y="3575428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41605771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  <p15:guide id="3" pos="216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raphisme 59">
            <a:extLst>
              <a:ext uri="{FF2B5EF4-FFF2-40B4-BE49-F238E27FC236}">
                <a16:creationId xmlns:a16="http://schemas.microsoft.com/office/drawing/2014/main" id="{F6C9B6F4-3A93-4DCA-A42A-46222720EF9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91834" y="1441815"/>
            <a:ext cx="1170281" cy="1339445"/>
          </a:xfrm>
          <a:prstGeom prst="rect">
            <a:avLst/>
          </a:prstGeom>
        </p:spPr>
      </p:pic>
      <p:pic>
        <p:nvPicPr>
          <p:cNvPr id="58" name="Graphisme 57">
            <a:extLst>
              <a:ext uri="{FF2B5EF4-FFF2-40B4-BE49-F238E27FC236}">
                <a16:creationId xmlns:a16="http://schemas.microsoft.com/office/drawing/2014/main" id="{7FB68798-4EF5-491D-BDC4-288D15D2E31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65191" y="1441815"/>
            <a:ext cx="1222998" cy="1352136"/>
          </a:xfrm>
          <a:prstGeom prst="rect">
            <a:avLst/>
          </a:prstGeom>
        </p:spPr>
      </p:pic>
      <p:pic>
        <p:nvPicPr>
          <p:cNvPr id="55" name="Graphisme 54">
            <a:extLst>
              <a:ext uri="{FF2B5EF4-FFF2-40B4-BE49-F238E27FC236}">
                <a16:creationId xmlns:a16="http://schemas.microsoft.com/office/drawing/2014/main" id="{B4E84C11-C343-4347-A2E3-0B7555BB642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548593" y="1441816"/>
            <a:ext cx="1222997" cy="1352136"/>
          </a:xfrm>
          <a:prstGeom prst="rect">
            <a:avLst/>
          </a:prstGeom>
        </p:spPr>
      </p:pic>
      <p:pic>
        <p:nvPicPr>
          <p:cNvPr id="53" name="Graphisme 52">
            <a:extLst>
              <a:ext uri="{FF2B5EF4-FFF2-40B4-BE49-F238E27FC236}">
                <a16:creationId xmlns:a16="http://schemas.microsoft.com/office/drawing/2014/main" id="{D4AA3417-388D-4F52-A85A-B359D84DCD7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42032" y="1441816"/>
            <a:ext cx="1214211" cy="1352135"/>
          </a:xfrm>
          <a:prstGeom prst="rect">
            <a:avLst/>
          </a:prstGeom>
        </p:spPr>
      </p:pic>
      <p:pic>
        <p:nvPicPr>
          <p:cNvPr id="13" name="Graphisme 12">
            <a:extLst>
              <a:ext uri="{FF2B5EF4-FFF2-40B4-BE49-F238E27FC236}">
                <a16:creationId xmlns:a16="http://schemas.microsoft.com/office/drawing/2014/main" id="{D8D41EC6-1A3C-43A4-A1A5-C4D0F47ADF66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448249" y="4551465"/>
            <a:ext cx="2108351" cy="2108351"/>
          </a:xfrm>
          <a:prstGeom prst="rect">
            <a:avLst/>
          </a:prstGeom>
        </p:spPr>
      </p:pic>
      <p:pic>
        <p:nvPicPr>
          <p:cNvPr id="56" name="Graphisme 55">
            <a:extLst>
              <a:ext uri="{FF2B5EF4-FFF2-40B4-BE49-F238E27FC236}">
                <a16:creationId xmlns:a16="http://schemas.microsoft.com/office/drawing/2014/main" id="{56C7FDEA-6D60-408B-BB92-E0FB7E8FAE5B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555724" y="4662099"/>
            <a:ext cx="1903383" cy="1903383"/>
          </a:xfrm>
          <a:prstGeom prst="rect">
            <a:avLst/>
          </a:prstGeom>
        </p:spPr>
      </p:pic>
      <p:pic>
        <p:nvPicPr>
          <p:cNvPr id="3" name="Graphisme 2">
            <a:extLst>
              <a:ext uri="{FF2B5EF4-FFF2-40B4-BE49-F238E27FC236}">
                <a16:creationId xmlns:a16="http://schemas.microsoft.com/office/drawing/2014/main" id="{3643133D-031F-4AB9-8E35-810217F817B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48477" y="251678"/>
            <a:ext cx="6361045" cy="877824"/>
          </a:xfrm>
          <a:prstGeom prst="rect">
            <a:avLst/>
          </a:prstGeom>
        </p:spPr>
      </p:pic>
      <p:pic>
        <p:nvPicPr>
          <p:cNvPr id="5" name="Graphisme 4">
            <a:extLst>
              <a:ext uri="{FF2B5EF4-FFF2-40B4-BE49-F238E27FC236}">
                <a16:creationId xmlns:a16="http://schemas.microsoft.com/office/drawing/2014/main" id="{CAD03BDB-FEE2-49F5-A811-E7AE127D7B18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175604" y="251678"/>
            <a:ext cx="38013" cy="886968"/>
          </a:xfrm>
          <a:prstGeom prst="rect">
            <a:avLst/>
          </a:prstGeom>
        </p:spPr>
      </p:pic>
      <p:pic>
        <p:nvPicPr>
          <p:cNvPr id="70" name="Graphisme 69">
            <a:extLst>
              <a:ext uri="{FF2B5EF4-FFF2-40B4-BE49-F238E27FC236}">
                <a16:creationId xmlns:a16="http://schemas.microsoft.com/office/drawing/2014/main" id="{3EB0F26B-EF67-45AE-B9D7-F16CE8D76004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253048" y="2179732"/>
            <a:ext cx="1472184" cy="12691"/>
          </a:xfrm>
          <a:prstGeom prst="rect">
            <a:avLst/>
          </a:prstGeom>
        </p:spPr>
      </p:pic>
      <p:pic>
        <p:nvPicPr>
          <p:cNvPr id="72" name="Graphisme 71">
            <a:extLst>
              <a:ext uri="{FF2B5EF4-FFF2-40B4-BE49-F238E27FC236}">
                <a16:creationId xmlns:a16="http://schemas.microsoft.com/office/drawing/2014/main" id="{47995016-D4D8-4808-8CD3-32F79B0239A5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561674" y="2179732"/>
            <a:ext cx="1472184" cy="12691"/>
          </a:xfrm>
          <a:prstGeom prst="rect">
            <a:avLst/>
          </a:prstGeom>
        </p:spPr>
      </p:pic>
      <p:pic>
        <p:nvPicPr>
          <p:cNvPr id="73" name="Graphisme 72">
            <a:extLst>
              <a:ext uri="{FF2B5EF4-FFF2-40B4-BE49-F238E27FC236}">
                <a16:creationId xmlns:a16="http://schemas.microsoft.com/office/drawing/2014/main" id="{EE35787E-99B0-40C6-9105-C83783287C85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2875765" y="2179732"/>
            <a:ext cx="1472184" cy="12691"/>
          </a:xfrm>
          <a:prstGeom prst="rect">
            <a:avLst/>
          </a:prstGeom>
        </p:spPr>
      </p:pic>
      <p:pic>
        <p:nvPicPr>
          <p:cNvPr id="74" name="Graphisme 73">
            <a:extLst>
              <a:ext uri="{FF2B5EF4-FFF2-40B4-BE49-F238E27FC236}">
                <a16:creationId xmlns:a16="http://schemas.microsoft.com/office/drawing/2014/main" id="{54E4CDFC-F54D-4B24-A397-95EED4412D74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4199903" y="2179732"/>
            <a:ext cx="1472184" cy="12691"/>
          </a:xfrm>
          <a:prstGeom prst="rect">
            <a:avLst/>
          </a:prstGeom>
        </p:spPr>
      </p:pic>
      <p:sp>
        <p:nvSpPr>
          <p:cNvPr id="83" name="Titre 82">
            <a:extLst>
              <a:ext uri="{FF2B5EF4-FFF2-40B4-BE49-F238E27FC236}">
                <a16:creationId xmlns:a16="http://schemas.microsoft.com/office/drawing/2014/main" id="{B5AE010A-EACD-440E-AC17-9004D712CB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96907" y="278293"/>
            <a:ext cx="5191768" cy="889458"/>
          </a:xfrm>
        </p:spPr>
        <p:txBody>
          <a:bodyPr lIns="0" tIns="0" rIns="0" bIns="0" rtlCol="0">
            <a:noAutofit/>
          </a:bodyPr>
          <a:lstStyle>
            <a:lvl1pPr>
              <a:defRPr sz="2600" b="1">
                <a:solidFill>
                  <a:srgbClr val="105A46"/>
                </a:solidFill>
              </a:defRPr>
            </a:lvl1pPr>
          </a:lstStyle>
          <a:p>
            <a:pPr rtl="0"/>
            <a:r>
              <a:rPr lang="fr-FR" noProof="0" dirty="0"/>
              <a:t>RÉALISER DES ÉCONOMIES</a:t>
            </a:r>
          </a:p>
        </p:txBody>
      </p:sp>
      <p:sp>
        <p:nvSpPr>
          <p:cNvPr id="86" name="Espace réservé du texte 85">
            <a:extLst>
              <a:ext uri="{FF2B5EF4-FFF2-40B4-BE49-F238E27FC236}">
                <a16:creationId xmlns:a16="http://schemas.microsoft.com/office/drawing/2014/main" id="{0AD73A12-94F1-4703-97C7-FD47449AAA8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8209" y="1502946"/>
            <a:ext cx="1174750" cy="633887"/>
          </a:xfrm>
        </p:spPr>
        <p:txBody>
          <a:bodyPr lIns="0" tIns="0" rIns="0" bIns="0" rtlCol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dirty="0"/>
              <a:t>Modifiez les styles du texte du masque</a:t>
            </a:r>
          </a:p>
        </p:txBody>
      </p:sp>
      <p:sp>
        <p:nvSpPr>
          <p:cNvPr id="87" name="Espace réservé du texte 85">
            <a:extLst>
              <a:ext uri="{FF2B5EF4-FFF2-40B4-BE49-F238E27FC236}">
                <a16:creationId xmlns:a16="http://schemas.microsoft.com/office/drawing/2014/main" id="{7B4ECFC7-29BF-4BDC-BB76-B9AF9F9359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55062" y="1502946"/>
            <a:ext cx="1174750" cy="633887"/>
          </a:xfrm>
        </p:spPr>
        <p:txBody>
          <a:bodyPr lIns="0" tIns="0" rIns="0" bIns="0" rtlCol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88" name="Espace réservé du texte 85">
            <a:extLst>
              <a:ext uri="{FF2B5EF4-FFF2-40B4-BE49-F238E27FC236}">
                <a16:creationId xmlns:a16="http://schemas.microsoft.com/office/drawing/2014/main" id="{EFB943BD-1D3A-4EE2-A63D-3C5C2B531EA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713787" y="1502946"/>
            <a:ext cx="1174750" cy="633887"/>
          </a:xfrm>
        </p:spPr>
        <p:txBody>
          <a:bodyPr lIns="0" tIns="0" rIns="0" bIns="0" rtlCol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89" name="Espace réservé du texte 85">
            <a:extLst>
              <a:ext uri="{FF2B5EF4-FFF2-40B4-BE49-F238E27FC236}">
                <a16:creationId xmlns:a16="http://schemas.microsoft.com/office/drawing/2014/main" id="{323428F7-951E-4CF8-8B74-3ECD1B3BCD8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29402" y="1502946"/>
            <a:ext cx="1174750" cy="633887"/>
          </a:xfrm>
        </p:spPr>
        <p:txBody>
          <a:bodyPr lIns="0" tIns="0" rIns="0" bIns="0" rtlCol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107" name="Espace réservé du texte 85">
            <a:extLst>
              <a:ext uri="{FF2B5EF4-FFF2-40B4-BE49-F238E27FC236}">
                <a16:creationId xmlns:a16="http://schemas.microsoft.com/office/drawing/2014/main" id="{87B2A277-9AB7-40AD-A27E-3FE3EF51FAB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684950" y="5742807"/>
            <a:ext cx="1586637" cy="633600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108" name="Espace réservé du texte 85">
            <a:extLst>
              <a:ext uri="{FF2B5EF4-FFF2-40B4-BE49-F238E27FC236}">
                <a16:creationId xmlns:a16="http://schemas.microsoft.com/office/drawing/2014/main" id="{4498D6A6-0661-4FA5-BECE-0C362D1D4C2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555724" y="5444039"/>
            <a:ext cx="1845089" cy="299064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sz="1300" b="1">
                <a:solidFill>
                  <a:srgbClr val="105A46"/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dirty="0"/>
              <a:t>VOTRE ÉPARGNE</a:t>
            </a:r>
          </a:p>
        </p:txBody>
      </p:sp>
      <p:sp>
        <p:nvSpPr>
          <p:cNvPr id="124" name="Espace réservé du texte 85">
            <a:extLst>
              <a:ext uri="{FF2B5EF4-FFF2-40B4-BE49-F238E27FC236}">
                <a16:creationId xmlns:a16="http://schemas.microsoft.com/office/drawing/2014/main" id="{A40A1A0C-6733-452E-8FCB-D325D91C7CB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 rot="16200000">
            <a:off x="343575" y="317244"/>
            <a:ext cx="813983" cy="746691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lang="en-US" sz="1400" b="1" kern="1200" dirty="0" smtClean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dirty="0"/>
              <a:t>COMMENT FAIRE</a:t>
            </a:r>
            <a:br>
              <a:rPr lang="fr-FR" noProof="0" dirty="0"/>
            </a:br>
            <a:r>
              <a:rPr lang="fr-FR" noProof="0" dirty="0"/>
              <a:t>POUR</a:t>
            </a:r>
          </a:p>
        </p:txBody>
      </p:sp>
      <p:pic>
        <p:nvPicPr>
          <p:cNvPr id="2" name="Graphisme 59">
            <a:extLst>
              <a:ext uri="{FF2B5EF4-FFF2-40B4-BE49-F238E27FC236}">
                <a16:creationId xmlns:a16="http://schemas.microsoft.com/office/drawing/2014/main" id="{DE043E2D-B687-C9FB-7E07-5FCC10AAF4AD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5493543" y="1441815"/>
            <a:ext cx="1170281" cy="1339445"/>
          </a:xfrm>
          <a:prstGeom prst="rect">
            <a:avLst/>
          </a:prstGeom>
        </p:spPr>
      </p:pic>
      <p:pic>
        <p:nvPicPr>
          <p:cNvPr id="4" name="Graphisme 52">
            <a:extLst>
              <a:ext uri="{FF2B5EF4-FFF2-40B4-BE49-F238E27FC236}">
                <a16:creationId xmlns:a16="http://schemas.microsoft.com/office/drawing/2014/main" id="{717C021C-A9BB-B12F-61E4-9E593C4C83C3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1260076" y="2996641"/>
            <a:ext cx="1214211" cy="1352135"/>
          </a:xfrm>
          <a:prstGeom prst="rect">
            <a:avLst/>
          </a:prstGeom>
        </p:spPr>
      </p:pic>
      <p:pic>
        <p:nvPicPr>
          <p:cNvPr id="6" name="Graphisme 52">
            <a:extLst>
              <a:ext uri="{FF2B5EF4-FFF2-40B4-BE49-F238E27FC236}">
                <a16:creationId xmlns:a16="http://schemas.microsoft.com/office/drawing/2014/main" id="{06D86A8E-D021-4551-63A3-D22055D3379A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2875765" y="2998056"/>
            <a:ext cx="1214211" cy="1352135"/>
          </a:xfrm>
          <a:prstGeom prst="rect">
            <a:avLst/>
          </a:prstGeom>
        </p:spPr>
      </p:pic>
      <p:pic>
        <p:nvPicPr>
          <p:cNvPr id="7" name="Graphisme 52">
            <a:extLst>
              <a:ext uri="{FF2B5EF4-FFF2-40B4-BE49-F238E27FC236}">
                <a16:creationId xmlns:a16="http://schemas.microsoft.com/office/drawing/2014/main" id="{A0DB61EE-0FBE-2135-B3EA-020C3907E996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4494280" y="2996641"/>
            <a:ext cx="1214211" cy="1352135"/>
          </a:xfrm>
          <a:prstGeom prst="rect">
            <a:avLst/>
          </a:prstGeom>
        </p:spPr>
      </p:pic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2E82AE4B-1D12-16E3-8699-50FCC0B678CC}"/>
              </a:ext>
            </a:extLst>
          </p:cNvPr>
          <p:cNvSpPr/>
          <p:nvPr userDrawn="1"/>
        </p:nvSpPr>
        <p:spPr>
          <a:xfrm>
            <a:off x="1260076" y="6938418"/>
            <a:ext cx="4448414" cy="597002"/>
          </a:xfrm>
          <a:prstGeom prst="roundRect">
            <a:avLst/>
          </a:prstGeom>
          <a:solidFill>
            <a:srgbClr val="F2FF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BF6F2288-2145-A818-203B-C8C2DEB2FAFE}"/>
              </a:ext>
            </a:extLst>
          </p:cNvPr>
          <p:cNvSpPr/>
          <p:nvPr userDrawn="1"/>
        </p:nvSpPr>
        <p:spPr>
          <a:xfrm>
            <a:off x="1260076" y="7635987"/>
            <a:ext cx="4448414" cy="59700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D2A8C176-97FE-163E-52DA-F3F72BA6D2B6}"/>
              </a:ext>
            </a:extLst>
          </p:cNvPr>
          <p:cNvSpPr/>
          <p:nvPr userDrawn="1"/>
        </p:nvSpPr>
        <p:spPr>
          <a:xfrm>
            <a:off x="1260076" y="8340739"/>
            <a:ext cx="4448414" cy="597002"/>
          </a:xfrm>
          <a:prstGeom prst="roundRect">
            <a:avLst/>
          </a:prstGeom>
          <a:solidFill>
            <a:schemeClr val="tx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1" name="Graphisme 69">
            <a:extLst>
              <a:ext uri="{FF2B5EF4-FFF2-40B4-BE49-F238E27FC236}">
                <a16:creationId xmlns:a16="http://schemas.microsoft.com/office/drawing/2014/main" id="{2C06BF98-27E8-21F7-5ECC-1AE119DFC3A8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5343201" y="2174189"/>
            <a:ext cx="1472184" cy="12691"/>
          </a:xfrm>
          <a:prstGeom prst="rect">
            <a:avLst/>
          </a:prstGeom>
        </p:spPr>
      </p:pic>
      <p:pic>
        <p:nvPicPr>
          <p:cNvPr id="12" name="Graphisme 69">
            <a:extLst>
              <a:ext uri="{FF2B5EF4-FFF2-40B4-BE49-F238E27FC236}">
                <a16:creationId xmlns:a16="http://schemas.microsoft.com/office/drawing/2014/main" id="{87624968-5F02-84F1-596C-655138C4753D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213617" y="3718498"/>
            <a:ext cx="1472184" cy="12691"/>
          </a:xfrm>
          <a:prstGeom prst="rect">
            <a:avLst/>
          </a:prstGeom>
        </p:spPr>
      </p:pic>
      <p:pic>
        <p:nvPicPr>
          <p:cNvPr id="14" name="Graphisme 69">
            <a:extLst>
              <a:ext uri="{FF2B5EF4-FFF2-40B4-BE49-F238E27FC236}">
                <a16:creationId xmlns:a16="http://schemas.microsoft.com/office/drawing/2014/main" id="{5B46153B-3225-66AF-AB0B-1F2871702D6F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2685801" y="3732734"/>
            <a:ext cx="1472184" cy="12691"/>
          </a:xfrm>
          <a:prstGeom prst="rect">
            <a:avLst/>
          </a:prstGeom>
        </p:spPr>
      </p:pic>
      <p:pic>
        <p:nvPicPr>
          <p:cNvPr id="15" name="Graphisme 69">
            <a:extLst>
              <a:ext uri="{FF2B5EF4-FFF2-40B4-BE49-F238E27FC236}">
                <a16:creationId xmlns:a16="http://schemas.microsoft.com/office/drawing/2014/main" id="{252C631B-CE3A-2F28-F4D9-17B4C1E90847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4279940" y="3731147"/>
            <a:ext cx="1472184" cy="12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3278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>
          <p15:clr>
            <a:srgbClr val="FBAE40"/>
          </p15:clr>
        </p15:guide>
        <p15:guide id="3" pos="21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sme 2">
            <a:extLst>
              <a:ext uri="{FF2B5EF4-FFF2-40B4-BE49-F238E27FC236}">
                <a16:creationId xmlns:a16="http://schemas.microsoft.com/office/drawing/2014/main" id="{3643133D-031F-4AB9-8E35-810217F817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8477" y="251678"/>
            <a:ext cx="6361045" cy="877824"/>
          </a:xfrm>
          <a:prstGeom prst="rect">
            <a:avLst/>
          </a:prstGeom>
        </p:spPr>
      </p:pic>
      <p:pic>
        <p:nvPicPr>
          <p:cNvPr id="5" name="Graphisme 4">
            <a:extLst>
              <a:ext uri="{FF2B5EF4-FFF2-40B4-BE49-F238E27FC236}">
                <a16:creationId xmlns:a16="http://schemas.microsoft.com/office/drawing/2014/main" id="{CAD03BDB-FEE2-49F5-A811-E7AE127D7B1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75604" y="251678"/>
            <a:ext cx="38013" cy="886968"/>
          </a:xfrm>
          <a:prstGeom prst="rect">
            <a:avLst/>
          </a:prstGeom>
        </p:spPr>
      </p:pic>
      <p:sp>
        <p:nvSpPr>
          <p:cNvPr id="83" name="Titre 82">
            <a:extLst>
              <a:ext uri="{FF2B5EF4-FFF2-40B4-BE49-F238E27FC236}">
                <a16:creationId xmlns:a16="http://schemas.microsoft.com/office/drawing/2014/main" id="{B5AE010A-EACD-440E-AC17-9004D712CB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96907" y="278293"/>
            <a:ext cx="5191768" cy="889458"/>
          </a:xfrm>
        </p:spPr>
        <p:txBody>
          <a:bodyPr lIns="0" tIns="0" rIns="0" bIns="0" rtlCol="0">
            <a:noAutofit/>
          </a:bodyPr>
          <a:lstStyle>
            <a:lvl1pPr>
              <a:defRPr sz="2600" b="1">
                <a:solidFill>
                  <a:srgbClr val="105A46"/>
                </a:solidFill>
              </a:defRPr>
            </a:lvl1pPr>
          </a:lstStyle>
          <a:p>
            <a:pPr rtl="0"/>
            <a:r>
              <a:rPr lang="fr-FR" noProof="0" dirty="0"/>
              <a:t>RÉALISER DES ÉCONOMIES</a:t>
            </a:r>
          </a:p>
        </p:txBody>
      </p:sp>
      <p:sp>
        <p:nvSpPr>
          <p:cNvPr id="124" name="Espace réservé du texte 85">
            <a:extLst>
              <a:ext uri="{FF2B5EF4-FFF2-40B4-BE49-F238E27FC236}">
                <a16:creationId xmlns:a16="http://schemas.microsoft.com/office/drawing/2014/main" id="{A40A1A0C-6733-452E-8FCB-D325D91C7CB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 rot="16200000">
            <a:off x="343575" y="317244"/>
            <a:ext cx="813983" cy="746691"/>
          </a:xfrm>
        </p:spPr>
        <p:txBody>
          <a:bodyPr lIns="0" tIns="0" rIns="0" bIns="0" rtlCol="0" anchor="ctr" anchorCtr="0">
            <a:noAutofit/>
          </a:bodyPr>
          <a:lstStyle>
            <a:lvl1pPr marL="0" indent="0" algn="ctr">
              <a:buNone/>
              <a:defRPr lang="en-US" sz="1400" b="1" kern="1200" dirty="0" smtClean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 rtl="0"/>
            <a:r>
              <a:rPr lang="fr-FR" noProof="0" dirty="0"/>
              <a:t>COMMENT FAIRE</a:t>
            </a:r>
            <a:br>
              <a:rPr lang="fr-FR" noProof="0" dirty="0"/>
            </a:br>
            <a:r>
              <a:rPr lang="fr-FR" noProof="0" dirty="0"/>
              <a:t>POUR</a:t>
            </a:r>
          </a:p>
        </p:txBody>
      </p:sp>
    </p:spTree>
    <p:extLst>
      <p:ext uri="{BB962C8B-B14F-4D97-AF65-F5344CB8AC3E}">
        <p14:creationId xmlns:p14="http://schemas.microsoft.com/office/powerpoint/2010/main" val="37850082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>
          <p15:clr>
            <a:srgbClr val="FBAE40"/>
          </p15:clr>
        </p15:guide>
        <p15:guide id="3" pos="216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fr-FR" noProof="0" dirty="0"/>
              <a:t>MM.DD.20XX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fr-FR" noProof="0" dirty="0"/>
              <a:t>AJOUTER UN PIED DE PAGE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C075BE66-B004-4B62-93B5-6C3A07EE5DEC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12744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2C22DD40-560A-4E3A-AE0F-39E1962CF0F4}"/>
              </a:ext>
            </a:extLst>
          </p:cNvPr>
          <p:cNvSpPr/>
          <p:nvPr/>
        </p:nvSpPr>
        <p:spPr>
          <a:xfrm>
            <a:off x="229927" y="257037"/>
            <a:ext cx="6398145" cy="894872"/>
          </a:xfrm>
          <a:prstGeom prst="roundRect">
            <a:avLst/>
          </a:prstGeom>
          <a:solidFill>
            <a:srgbClr val="1ECAD3"/>
          </a:solidFill>
          <a:ln>
            <a:solidFill>
              <a:srgbClr val="8BC8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C5AF1-FE0B-93FA-F7A9-29364CE1E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7520" y="578336"/>
            <a:ext cx="4982957" cy="700307"/>
          </a:xfrm>
          <a:noFill/>
          <a:ln>
            <a:noFill/>
          </a:ln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20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Programme</a:t>
            </a: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Formation : </a:t>
            </a:r>
            <a:b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Améliorer</a:t>
            </a: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ses</a:t>
            </a: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écrits</a:t>
            </a: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professionnels</a:t>
            </a:r>
            <a:b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A9A64B-064C-FFB0-8EC0-013ACA65FF10}"/>
              </a:ext>
            </a:extLst>
          </p:cNvPr>
          <p:cNvSpPr txBox="1"/>
          <p:nvPr/>
        </p:nvSpPr>
        <p:spPr>
          <a:xfrm>
            <a:off x="229927" y="1237818"/>
            <a:ext cx="2799024" cy="307777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 err="1">
                <a:ln>
                  <a:solidFill>
                    <a:srgbClr val="1ECAD3"/>
                  </a:solidFill>
                </a:ln>
                <a:solidFill>
                  <a:srgbClr val="59BAC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Améliorer</a:t>
            </a:r>
            <a:r>
              <a:rPr lang="en-US" sz="1400" dirty="0">
                <a:ln>
                  <a:solidFill>
                    <a:srgbClr val="1ECAD3"/>
                  </a:solidFill>
                </a:ln>
                <a:solidFill>
                  <a:srgbClr val="59BAC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ln>
                  <a:solidFill>
                    <a:srgbClr val="1ECAD3"/>
                  </a:solidFill>
                </a:ln>
                <a:solidFill>
                  <a:srgbClr val="59BAC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ses</a:t>
            </a:r>
            <a:r>
              <a:rPr lang="en-US" sz="1400" dirty="0">
                <a:ln>
                  <a:solidFill>
                    <a:srgbClr val="1ECAD3"/>
                  </a:solidFill>
                </a:ln>
                <a:solidFill>
                  <a:srgbClr val="59BAC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ln>
                  <a:solidFill>
                    <a:srgbClr val="1ECAD3"/>
                  </a:solidFill>
                </a:ln>
                <a:solidFill>
                  <a:srgbClr val="59BAC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écrits</a:t>
            </a:r>
            <a:r>
              <a:rPr lang="en-US" sz="1400" dirty="0">
                <a:ln>
                  <a:solidFill>
                    <a:srgbClr val="1ECAD3"/>
                  </a:solidFill>
                </a:ln>
                <a:solidFill>
                  <a:srgbClr val="59BAC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err="1">
                <a:ln>
                  <a:solidFill>
                    <a:srgbClr val="1ECAD3"/>
                  </a:solidFill>
                </a:ln>
                <a:solidFill>
                  <a:srgbClr val="59BAC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professionnels</a:t>
            </a:r>
            <a:endParaRPr lang="en-US" sz="1400" dirty="0">
              <a:ln>
                <a:solidFill>
                  <a:srgbClr val="1ECAD3"/>
                </a:solidFill>
              </a:ln>
              <a:solidFill>
                <a:srgbClr val="59BAC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B5D3A6-4A7E-88F9-A5CD-252CF6CAA3D2}"/>
              </a:ext>
            </a:extLst>
          </p:cNvPr>
          <p:cNvSpPr txBox="1"/>
          <p:nvPr/>
        </p:nvSpPr>
        <p:spPr>
          <a:xfrm>
            <a:off x="229927" y="1631504"/>
            <a:ext cx="6479303" cy="73558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 err="1">
                <a:ln>
                  <a:solidFill>
                    <a:srgbClr val="1ECAD3"/>
                  </a:solidFill>
                </a:ln>
                <a:solidFill>
                  <a:srgbClr val="59BAC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Objectifs</a:t>
            </a:r>
            <a:r>
              <a:rPr lang="en-US" sz="1200" dirty="0">
                <a:ln>
                  <a:solidFill>
                    <a:srgbClr val="1ECAD3"/>
                  </a:solidFill>
                </a:ln>
                <a:solidFill>
                  <a:srgbClr val="59BAC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la formation : </a:t>
            </a:r>
          </a:p>
          <a:p>
            <a:pPr marL="266700" indent="95250">
              <a:buFontTx/>
              <a:buChar char="-"/>
            </a:pPr>
            <a:r>
              <a:rPr lang="fr-FR" sz="1100" dirty="0">
                <a:solidFill>
                  <a:srgbClr val="1A1A1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Améliorer ses compétences en langue française </a:t>
            </a:r>
            <a:b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100" dirty="0">
                <a:solidFill>
                  <a:srgbClr val="1A1A1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 </a:t>
            </a:r>
            <a:r>
              <a:rPr lang="fr-FR" sz="1100" dirty="0">
                <a:solidFill>
                  <a:srgbClr val="1A1A1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Rédiger des écrits professionnels</a:t>
            </a:r>
          </a:p>
          <a:p>
            <a:pPr marL="266700" indent="95250">
              <a:buFontTx/>
              <a:buChar char="-"/>
            </a:pPr>
            <a:r>
              <a:rPr lang="fr-FR" sz="1100" dirty="0">
                <a:solidFill>
                  <a:srgbClr val="1A1A1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Communiquer de manière appropriée dans un contexte professionnel</a:t>
            </a:r>
          </a:p>
          <a:p>
            <a:endParaRPr lang="en-US" sz="1200" dirty="0">
              <a:solidFill>
                <a:srgbClr val="1A1A1A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200" dirty="0" err="1">
                <a:ln>
                  <a:solidFill>
                    <a:srgbClr val="1ECAD3"/>
                  </a:solidFill>
                </a:ln>
                <a:solidFill>
                  <a:srgbClr val="54BFD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Prérequis</a:t>
            </a:r>
            <a:r>
              <a:rPr lang="en-US" sz="1200" dirty="0">
                <a:ln>
                  <a:solidFill>
                    <a:srgbClr val="1ECAD3"/>
                  </a:solidFill>
                </a:ln>
                <a:solidFill>
                  <a:srgbClr val="54BFD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: </a:t>
            </a:r>
          </a:p>
          <a:p>
            <a:pPr marL="269875"/>
            <a:r>
              <a:rPr lang="fr-FR" sz="1100" dirty="0">
                <a:solidFill>
                  <a:srgbClr val="1A1A1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Avoir le français pour langue maternelle ou avoir acquis le niveau A2 en français (suivant les niveaux du CECRL), et ne pas être en situation d’analphabétisme.</a:t>
            </a:r>
          </a:p>
          <a:p>
            <a:pPr marL="269875"/>
            <a:endParaRPr lang="en-US" sz="1100" dirty="0">
              <a:solidFill>
                <a:srgbClr val="1A1A1A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200" dirty="0">
                <a:ln>
                  <a:solidFill>
                    <a:srgbClr val="1ECAD3"/>
                  </a:solidFill>
                </a:ln>
                <a:solidFill>
                  <a:srgbClr val="54BFD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Durée :</a:t>
            </a:r>
            <a:r>
              <a:rPr lang="fr-FR" sz="1200" b="1" dirty="0">
                <a:solidFill>
                  <a:srgbClr val="59BAC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>
                <a:solidFill>
                  <a:srgbClr val="1A1A1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septembre à mars</a:t>
            </a:r>
          </a:p>
          <a:p>
            <a:endParaRPr lang="fr-FR" sz="1200" dirty="0">
              <a:ln>
                <a:solidFill>
                  <a:srgbClr val="1ECAD3"/>
                </a:solidFill>
              </a:ln>
              <a:solidFill>
                <a:srgbClr val="1A1A1A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200" dirty="0">
                <a:ln>
                  <a:solidFill>
                    <a:srgbClr val="1ECAD3"/>
                  </a:solidFill>
                </a:ln>
                <a:solidFill>
                  <a:srgbClr val="59BAC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Contenu :</a:t>
            </a:r>
            <a:br>
              <a:rPr lang="fr-FR" sz="1100" dirty="0">
                <a:solidFill>
                  <a:srgbClr val="1A1A1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100" dirty="0" err="1">
                <a:solidFill>
                  <a:srgbClr val="1A1A1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Orthodidacte</a:t>
            </a:r>
            <a:r>
              <a:rPr lang="fr-FR" sz="1100" dirty="0">
                <a:solidFill>
                  <a:srgbClr val="1A1A1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formation e-learning :</a:t>
            </a:r>
          </a:p>
          <a:p>
            <a:pPr marL="361950" indent="-92075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rgbClr val="1A1A1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Réaliser le diagnostic initial en 140 questions à la suite duquel un niveau est attribué.</a:t>
            </a:r>
            <a:endParaRPr lang="fr-FR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61950" indent="-92075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rgbClr val="1A1A1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Suivre et terminer le niveau de parcours attribué après le diagnostic initial.</a:t>
            </a:r>
          </a:p>
          <a:p>
            <a:pPr marL="361950" indent="-92075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rgbClr val="1A1A1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Atteindre et terminer le niveau 3.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69875"/>
            <a:r>
              <a:rPr lang="fr-FR" sz="1100" dirty="0">
                <a:solidFill>
                  <a:srgbClr val="1A1A1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• Parcours guidé au travers de 15 000 questions avec 10 formes d’exercices différentes.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69875"/>
            <a:r>
              <a:rPr lang="fr-FR" sz="1100" dirty="0">
                <a:solidFill>
                  <a:srgbClr val="1A1A1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• Bibliothèque de cours et exercices en accès libre.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69875"/>
            <a:r>
              <a:rPr lang="fr-FR" sz="1100" dirty="0">
                <a:solidFill>
                  <a:srgbClr val="1A1A1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• 9 compétences, 45 sous-compétences et 275 thèmes abordés - 200 vidéos  - Jeux.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69875"/>
            <a:endParaRPr lang="en-US" sz="1200" dirty="0">
              <a:solidFill>
                <a:srgbClr val="1A1A1A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200" dirty="0">
                <a:ln>
                  <a:solidFill>
                    <a:srgbClr val="1ECAD3"/>
                  </a:solidFill>
                </a:ln>
                <a:solidFill>
                  <a:srgbClr val="59BAC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Modalités</a:t>
            </a:r>
            <a:r>
              <a:rPr lang="en-US" sz="1200" dirty="0">
                <a:ln>
                  <a:solidFill>
                    <a:srgbClr val="1ECAD3"/>
                  </a:solidFill>
                </a:ln>
                <a:solidFill>
                  <a:srgbClr val="59BAC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passage : </a:t>
            </a:r>
          </a:p>
          <a:p>
            <a:pPr marL="269875"/>
            <a:r>
              <a:rPr lang="en-US" sz="1100" dirty="0">
                <a:solidFill>
                  <a:srgbClr val="1A1A1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sz="1100" dirty="0" err="1">
                <a:solidFill>
                  <a:srgbClr val="1A1A1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l’issue</a:t>
            </a:r>
            <a:r>
              <a:rPr lang="en-US" sz="1100" dirty="0">
                <a:solidFill>
                  <a:srgbClr val="1A1A1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la formation : Certification Le Robert </a:t>
            </a:r>
          </a:p>
          <a:p>
            <a:pPr marL="269875"/>
            <a:r>
              <a:rPr lang="en-US" sz="1100" dirty="0">
                <a:solidFill>
                  <a:srgbClr val="1A1A1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Examen </a:t>
            </a:r>
            <a:r>
              <a:rPr lang="fr-FR" sz="1100" dirty="0">
                <a:solidFill>
                  <a:srgbClr val="1A1A1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en-US" sz="1100" dirty="0">
                <a:solidFill>
                  <a:srgbClr val="1A1A1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>
                <a:solidFill>
                  <a:srgbClr val="1A1A1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ligne</a:t>
            </a:r>
            <a:r>
              <a:rPr lang="en-US" sz="1100" dirty="0">
                <a:solidFill>
                  <a:srgbClr val="1A1A1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100" dirty="0">
                <a:solidFill>
                  <a:srgbClr val="1A1A1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réalisé</a:t>
            </a:r>
            <a:r>
              <a:rPr lang="en-US" sz="1100" dirty="0">
                <a:solidFill>
                  <a:srgbClr val="1A1A1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sur un </a:t>
            </a:r>
            <a:r>
              <a:rPr lang="fr-FR" sz="1100" dirty="0">
                <a:solidFill>
                  <a:srgbClr val="1A1A1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ordinateur</a:t>
            </a:r>
            <a:r>
              <a:rPr lang="en-US" sz="1100" dirty="0">
                <a:solidFill>
                  <a:srgbClr val="1A1A1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Durée : 1h45 </a:t>
            </a:r>
          </a:p>
          <a:p>
            <a:pPr marL="269875"/>
            <a:r>
              <a:rPr lang="en-US" sz="1100" dirty="0">
                <a:solidFill>
                  <a:srgbClr val="1A1A1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Mode passage : sur site </a:t>
            </a:r>
          </a:p>
          <a:p>
            <a:pPr marL="269875"/>
            <a:r>
              <a:rPr lang="en-US" sz="1100" dirty="0" err="1">
                <a:solidFill>
                  <a:srgbClr val="1A1A1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Nombre</a:t>
            </a:r>
            <a:r>
              <a:rPr lang="en-US" sz="1100" dirty="0">
                <a:solidFill>
                  <a:srgbClr val="1A1A1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questions : 350</a:t>
            </a:r>
          </a:p>
          <a:p>
            <a:pPr marL="269875"/>
            <a:endParaRPr lang="en-US" sz="1100" dirty="0">
              <a:ln>
                <a:solidFill>
                  <a:srgbClr val="1ECAD3"/>
                </a:solidFill>
              </a:ln>
              <a:solidFill>
                <a:srgbClr val="1A1A1A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200" dirty="0">
                <a:ln>
                  <a:solidFill>
                    <a:srgbClr val="1ECAD3"/>
                  </a:solidFill>
                </a:ln>
                <a:solidFill>
                  <a:srgbClr val="59BAC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Référentiel de compétences: </a:t>
            </a:r>
          </a:p>
          <a:p>
            <a:pPr marL="269875"/>
            <a:r>
              <a:rPr lang="fr-FR" sz="1100" b="1" dirty="0">
                <a:solidFill>
                  <a:srgbClr val="1A1A1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1 - Rédiger des écrits dans le cadre d’une activité professionnelle, en respectant les règles de la langue française :</a:t>
            </a:r>
          </a:p>
          <a:p>
            <a:pPr marL="441325" indent="-171450">
              <a:buFontTx/>
              <a:buChar char="-"/>
            </a:pPr>
            <a:r>
              <a:rPr lang="fr-FR" sz="1100" dirty="0">
                <a:solidFill>
                  <a:srgbClr val="1A1A1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Identifier le genre des noms et écrire correctement les mots (singulier et pluriel, masculin et féminin)</a:t>
            </a:r>
          </a:p>
          <a:p>
            <a:pPr marL="441325" indent="-171450">
              <a:buFontTx/>
              <a:buChar char="-"/>
            </a:pPr>
            <a:r>
              <a:rPr lang="fr-FR" sz="1100" dirty="0">
                <a:solidFill>
                  <a:srgbClr val="1A1A1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Différencier et écrire correctement les homophones lexicaux et grammaticaux</a:t>
            </a:r>
          </a:p>
          <a:p>
            <a:pPr marL="441325" indent="-171450">
              <a:buFontTx/>
              <a:buChar char="-"/>
            </a:pPr>
            <a:r>
              <a:rPr lang="fr-FR" sz="1100" dirty="0">
                <a:solidFill>
                  <a:srgbClr val="1A1A1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Conjuguer correctement les verbes en respectant les temps et les modes de la conjugaison</a:t>
            </a:r>
          </a:p>
          <a:p>
            <a:pPr marL="441325" indent="-171450">
              <a:buFontTx/>
              <a:buChar char="-"/>
            </a:pPr>
            <a:r>
              <a:rPr lang="fr-FR" sz="1100" dirty="0">
                <a:solidFill>
                  <a:srgbClr val="1A1A1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Accorder correctement les éléments du groupe nominal</a:t>
            </a:r>
          </a:p>
          <a:p>
            <a:pPr marL="441325" indent="-171450">
              <a:buFontTx/>
              <a:buChar char="-"/>
            </a:pPr>
            <a:r>
              <a:rPr lang="fr-FR" sz="1100" dirty="0">
                <a:solidFill>
                  <a:srgbClr val="1A1A1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Accorder correctement un verbe avec son sujet</a:t>
            </a:r>
          </a:p>
          <a:p>
            <a:pPr marL="441325" indent="-171450">
              <a:buFontTx/>
              <a:buChar char="-"/>
            </a:pPr>
            <a:r>
              <a:rPr lang="fr-FR" sz="1100" dirty="0">
                <a:solidFill>
                  <a:srgbClr val="1A1A1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Accorder correctement un participe passé</a:t>
            </a:r>
          </a:p>
          <a:p>
            <a:pPr marL="269875"/>
            <a:r>
              <a:rPr lang="fr-FR" sz="1100" b="1" dirty="0">
                <a:solidFill>
                  <a:srgbClr val="1A1A1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2 - S’exprimer de manière adéquate (registre de langue, vocabulaire sélectionné, construction des phrases) dans un contexte professionnel défini :</a:t>
            </a:r>
          </a:p>
          <a:p>
            <a:pPr marL="441325" indent="-171450">
              <a:buFontTx/>
              <a:buChar char="-"/>
            </a:pPr>
            <a:r>
              <a:rPr lang="fr-FR" sz="1100" dirty="0">
                <a:solidFill>
                  <a:srgbClr val="1A1A1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Attribuer correctement aux mots leur sens communément admis</a:t>
            </a:r>
          </a:p>
          <a:p>
            <a:pPr marL="441325" indent="-171450">
              <a:buFontTx/>
              <a:buChar char="-"/>
            </a:pPr>
            <a:r>
              <a:rPr lang="fr-FR" sz="1100" dirty="0">
                <a:solidFill>
                  <a:srgbClr val="1A1A1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Employer le registre de langage approprié à la situation de rédaction</a:t>
            </a:r>
          </a:p>
          <a:p>
            <a:pPr marL="441325" indent="-171450">
              <a:buFontTx/>
              <a:buChar char="-"/>
            </a:pPr>
            <a:r>
              <a:rPr lang="fr-FR" sz="1100" dirty="0">
                <a:solidFill>
                  <a:srgbClr val="1A1A1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Construire des phrases grammaticalement correctes en employant adéquatement les mots-outils</a:t>
            </a:r>
          </a:p>
          <a:p>
            <a:pPr marL="269875"/>
            <a:endParaRPr lang="en-US" sz="1100" dirty="0">
              <a:solidFill>
                <a:srgbClr val="1A1A1A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200" dirty="0">
                <a:ln>
                  <a:solidFill>
                    <a:srgbClr val="1ECAD3"/>
                  </a:solidFill>
                </a:ln>
                <a:solidFill>
                  <a:srgbClr val="59BAC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Prix : </a:t>
            </a:r>
            <a:r>
              <a:rPr lang="fr-FR" sz="1100" dirty="0">
                <a:solidFill>
                  <a:srgbClr val="1A1A1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Coût de la certification inclus dans le coût de la formation</a:t>
            </a:r>
            <a:endParaRPr lang="en-US" sz="1100" dirty="0">
              <a:solidFill>
                <a:srgbClr val="105A46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FEFC1249-4C88-49E1-995A-24251D9ECE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8967" y="1321598"/>
            <a:ext cx="1061447" cy="1061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0022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ustom 14">
      <a:dk1>
        <a:srgbClr val="F58A1F"/>
      </a:dk1>
      <a:lt1>
        <a:srgbClr val="FFFFFF"/>
      </a:lt1>
      <a:dk2>
        <a:srgbClr val="E1C300"/>
      </a:dk2>
      <a:lt2>
        <a:srgbClr val="E4575E"/>
      </a:lt2>
      <a:accent1>
        <a:srgbClr val="8FD7BE"/>
      </a:accent1>
      <a:accent2>
        <a:srgbClr val="9E84BB"/>
      </a:accent2>
      <a:accent3>
        <a:srgbClr val="6C70C6"/>
      </a:accent3>
      <a:accent4>
        <a:srgbClr val="4D82BF"/>
      </a:accent4>
      <a:accent5>
        <a:srgbClr val="009CC2"/>
      </a:accent5>
      <a:accent6>
        <a:srgbClr val="9BC100"/>
      </a:accent6>
      <a:hlink>
        <a:srgbClr val="000000"/>
      </a:hlink>
      <a:folHlink>
        <a:srgbClr val="000000"/>
      </a:folHlink>
    </a:clrScheme>
    <a:fontScheme name="Custom 7">
      <a:majorFont>
        <a:latin typeface="Bookman Old Style"/>
        <a:ea typeface=""/>
        <a:cs typeface=""/>
      </a:majorFont>
      <a:minorFont>
        <a:latin typeface="Arial Narrow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60958416_TF44594937_Win32" id="{605AFAC6-5C8D-47EC-AA85-135EF938E958}" vid="{31FE68F0-D1B0-4E31-838B-4B4D20EC3C1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AA0FF554F16844A635BD1D960F5886" ma:contentTypeVersion="15" ma:contentTypeDescription="Crée un document." ma:contentTypeScope="" ma:versionID="ab2c911126ad092cf92674028e3e31d7">
  <xsd:schema xmlns:xsd="http://www.w3.org/2001/XMLSchema" xmlns:xs="http://www.w3.org/2001/XMLSchema" xmlns:p="http://schemas.microsoft.com/office/2006/metadata/properties" xmlns:ns2="2e897b3d-474a-45ab-84b0-b6352eaaec51" xmlns:ns3="f884bf58-fa40-4961-9c70-75c1e5e8430b" targetNamespace="http://schemas.microsoft.com/office/2006/metadata/properties" ma:root="true" ma:fieldsID="eab68949734a9df4b761c7ad4ef4b1da" ns2:_="" ns3:_="">
    <xsd:import namespace="2e897b3d-474a-45ab-84b0-b6352eaaec51"/>
    <xsd:import namespace="f884bf58-fa40-4961-9c70-75c1e5e8430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LengthInSeconds" minOccurs="0"/>
                <xsd:element ref="ns2:MediaServiceDateTake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897b3d-474a-45ab-84b0-b6352eaaec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Balises d’images" ma:readOnly="false" ma:fieldId="{5cf76f15-5ced-4ddc-b409-7134ff3c332f}" ma:taxonomyMulti="true" ma:sspId="0227d961-2038-427c-b46b-ca947ce6c4a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84bf58-fa40-4961-9c70-75c1e5e8430b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2d2a1f1a-e41e-4678-94f4-555e8487ccb9}" ma:internalName="TaxCatchAll" ma:showField="CatchAllData" ma:web="f884bf58-fa40-4961-9c70-75c1e5e8430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e897b3d-474a-45ab-84b0-b6352eaaec51">
      <Terms xmlns="http://schemas.microsoft.com/office/infopath/2007/PartnerControls"/>
    </lcf76f155ced4ddcb4097134ff3c332f>
    <TaxCatchAll xmlns="f884bf58-fa40-4961-9c70-75c1e5e8430b" xsi:nil="true"/>
    <SharedWithUsers xmlns="f884bf58-fa40-4961-9c70-75c1e5e8430b">
      <UserInfo>
        <DisplayName>Ceccato.Anthony</DisplayName>
        <AccountId>44</AccountId>
        <AccountType/>
      </UserInfo>
      <UserInfo>
        <DisplayName>Archambault.Aude</DisplayName>
        <AccountId>17</AccountId>
        <AccountType/>
      </UserInfo>
      <UserInfo>
        <DisplayName>Bruandet.Alexandra</DisplayName>
        <AccountId>22</AccountId>
        <AccountType/>
      </UserInfo>
      <UserInfo>
        <DisplayName>Mendess.Yamine</DisplayName>
        <AccountId>91</AccountId>
        <AccountType/>
      </UserInfo>
      <UserInfo>
        <DisplayName>Magalhaes.Sandrine</DisplayName>
        <AccountId>16</AccountId>
        <AccountType/>
      </UserInfo>
      <UserInfo>
        <DisplayName>Bayet.Jean</DisplayName>
        <AccountId>23</AccountId>
        <AccountType/>
      </UserInfo>
      <UserInfo>
        <DisplayName>Rigaud.Béatrice</DisplayName>
        <AccountId>41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55CCB74D-CB6C-4209-BA20-C07BEEFF7E60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2e897b3d-474a-45ab-84b0-b6352eaaec51"/>
    <ds:schemaRef ds:uri="f884bf58-fa40-4961-9c70-75c1e5e8430b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4C57E57-EF80-4FC9-96EF-9D2ACDEA1E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7EB2DD-E8CF-4C1B-B514-FB8423510F4B}">
  <ds:schemaRefs>
    <ds:schemaRef ds:uri="http://schemas.microsoft.com/office/2006/metadata/properties"/>
    <ds:schemaRef ds:uri="http://www.w3.org/2000/xmlns/"/>
    <ds:schemaRef ds:uri="2e897b3d-474a-45ab-84b0-b6352eaaec51"/>
    <ds:schemaRef ds:uri="http://schemas.microsoft.com/office/infopath/2007/PartnerControls"/>
    <ds:schemaRef ds:uri="f884bf58-fa40-4961-9c70-75c1e5e8430b"/>
    <ds:schemaRef ds:uri="http://www.w3.org/2001/XMLSchema-instan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Affiche d’infographie financière</Template>
  <TotalTime>1306</TotalTime>
  <Words>345</Words>
  <Application>Microsoft Office PowerPoint</Application>
  <PresentationFormat>Affichage à l'écran (4:3)</PresentationFormat>
  <Paragraphs>39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Bookman Old Style</vt:lpstr>
      <vt:lpstr>Calibri</vt:lpstr>
      <vt:lpstr>Thème Office</vt:lpstr>
      <vt:lpstr>Programme Formation :  Améliorer ses écrits professionnels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Partenaire</dc:title>
  <dc:creator>Le-Berrigaud.Elodie</dc:creator>
  <cp:lastModifiedBy>Emma Lebaut</cp:lastModifiedBy>
  <cp:revision>132</cp:revision>
  <dcterms:created xsi:type="dcterms:W3CDTF">2023-12-12T16:23:04Z</dcterms:created>
  <dcterms:modified xsi:type="dcterms:W3CDTF">2024-02-08T09:52:55Z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0x010100D1AA0FF554F16844A635BD1D960F5886</vt:lpwstr>
  </property>
  <property fmtid="{D5CDD505-2E9C-101B-9397-08002B2CF9AE}" pid="3" name="MediaServiceImageTags">
    <vt:lpwstr/>
  </property>
</Properties>
</file>